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30"/>
  </p:notesMasterIdLst>
  <p:handoutMasterIdLst>
    <p:handoutMasterId r:id="rId31"/>
  </p:handoutMasterIdLst>
  <p:sldIdLst>
    <p:sldId id="394" r:id="rId3"/>
    <p:sldId id="395" r:id="rId4"/>
    <p:sldId id="459" r:id="rId5"/>
    <p:sldId id="445" r:id="rId6"/>
    <p:sldId id="397" r:id="rId7"/>
    <p:sldId id="398" r:id="rId8"/>
    <p:sldId id="447" r:id="rId9"/>
    <p:sldId id="469" r:id="rId10"/>
    <p:sldId id="470" r:id="rId11"/>
    <p:sldId id="406" r:id="rId12"/>
    <p:sldId id="460" r:id="rId13"/>
    <p:sldId id="461" r:id="rId14"/>
    <p:sldId id="462" r:id="rId15"/>
    <p:sldId id="463" r:id="rId16"/>
    <p:sldId id="464" r:id="rId17"/>
    <p:sldId id="466" r:id="rId18"/>
    <p:sldId id="415" r:id="rId19"/>
    <p:sldId id="416" r:id="rId20"/>
    <p:sldId id="417" r:id="rId21"/>
    <p:sldId id="458" r:id="rId22"/>
    <p:sldId id="418" r:id="rId23"/>
    <p:sldId id="473" r:id="rId24"/>
    <p:sldId id="456" r:id="rId25"/>
    <p:sldId id="468" r:id="rId26"/>
    <p:sldId id="474" r:id="rId27"/>
    <p:sldId id="352" r:id="rId28"/>
    <p:sldId id="467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595" autoAdjust="0"/>
  </p:normalViewPr>
  <p:slideViewPr>
    <p:cSldViewPr>
      <p:cViewPr varScale="1">
        <p:scale>
          <a:sx n="81" d="100"/>
          <a:sy n="81" d="100"/>
        </p:scale>
        <p:origin x="69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0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4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1-01T21:26:12.7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4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5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270640"/>
            <a:ext cx="2090822" cy="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softuni.bg/foru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6324129" y="4408217"/>
            <a:ext cx="5165502" cy="1637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959826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765" y="3264292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7723" y="3975421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/>
              <a:t>Домашни</a:t>
            </a:r>
            <a:r>
              <a:rPr lang="bg-BG"/>
              <a:t>, изпити </a:t>
            </a:r>
            <a:r>
              <a:rPr lang="bg-BG" dirty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Февруари </a:t>
            </a:r>
            <a:r>
              <a:rPr lang="bg-BG" dirty="0"/>
              <a:t>–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15 Април</a:t>
            </a: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22 Февруари </a:t>
            </a:r>
            <a:r>
              <a:rPr lang="bg-BG" sz="1600" dirty="0"/>
              <a:t>( </a:t>
            </a:r>
            <a:r>
              <a:rPr lang="bg-BG" sz="2400" dirty="0">
                <a:solidFill>
                  <a:schemeClr val="tx2">
                    <a:lumMod val="75000"/>
                  </a:schemeClr>
                </a:solidFill>
              </a:rPr>
              <a:t>50лв</a:t>
            </a:r>
            <a:r>
              <a:rPr lang="bg-BG" sz="1600" dirty="0"/>
              <a:t>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810000"/>
            <a:ext cx="2819400" cy="100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05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2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Присъствено обучение</a:t>
            </a:r>
            <a:endParaRPr lang="en-US" sz="3600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90%</a:t>
            </a:r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</a:p>
          <a:p>
            <a:pPr lvl="1"/>
            <a:r>
              <a:rPr lang="bg-BG" dirty="0"/>
              <a:t>Работа с ментор – бонус до 1</a:t>
            </a:r>
            <a:r>
              <a:rPr lang="en-US" dirty="0">
                <a:latin typeface="Consolas" pitchFamily="49" charset="0"/>
              </a:rPr>
              <a:t>0</a:t>
            </a:r>
            <a:r>
              <a:rPr lang="bg-BG" dirty="0"/>
              <a:t>%</a:t>
            </a:r>
            <a:endParaRPr lang="en-US" dirty="0"/>
          </a:p>
          <a:p>
            <a:r>
              <a:rPr lang="bg-BG" dirty="0"/>
              <a:t>Онлайн обучение</a:t>
            </a:r>
            <a:endParaRPr lang="en-US" dirty="0"/>
          </a:p>
          <a:p>
            <a:pPr lvl="1"/>
            <a:r>
              <a:rPr lang="bg-BG" dirty="0"/>
              <a:t>Изпит</a:t>
            </a:r>
            <a:r>
              <a:rPr lang="en-US" dirty="0"/>
              <a:t> – </a:t>
            </a:r>
            <a:r>
              <a:rPr lang="bg-BG" dirty="0"/>
              <a:t>9</a:t>
            </a:r>
            <a:r>
              <a:rPr lang="en-US" dirty="0">
                <a:latin typeface="Consolas" pitchFamily="49" charset="0"/>
              </a:rPr>
              <a:t>0</a:t>
            </a:r>
            <a:r>
              <a:rPr lang="en-US" dirty="0"/>
              <a:t>%</a:t>
            </a:r>
            <a:endParaRPr lang="bg-BG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Judge – </a:t>
            </a:r>
            <a:r>
              <a:rPr lang="bg-BG" dirty="0">
                <a:latin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bg-BG" dirty="0"/>
              <a:t>Активност 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5317063" y="3782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37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/>
              <a:t>Какво ни трябва за курса</a:t>
            </a:r>
            <a:r>
              <a:rPr lang="en-US" dirty="0"/>
              <a:t>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/>
            <a:r>
              <a:rPr lang="bg-BG" dirty="0"/>
              <a:t>Обсъждайте задачите с колеги</a:t>
            </a:r>
            <a:endParaRPr lang="en-US" dirty="0"/>
          </a:p>
          <a:p>
            <a:pPr lvl="1"/>
            <a:r>
              <a:rPr lang="bg-BG" dirty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51696"/>
            <a:ext cx="89916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“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2017</a:t>
            </a:r>
          </a:p>
          <a:p>
            <a:pPr marL="533400" lvl="1" indent="-266700"/>
            <a:r>
              <a:rPr lang="bg-BG" dirty="0"/>
              <a:t>Българска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csharp-book.softuni.bg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“Основи на програмирането"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2" y="2286000"/>
            <a:ext cx="2185950" cy="310798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10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5784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834" y="1371600"/>
            <a:ext cx="9296400" cy="3288968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15" y="76200"/>
            <a:ext cx="103251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895600"/>
            <a:ext cx="1964822" cy="2707432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7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(директно в браузър)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6574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7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940730" y="2936788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/>
              <a:t>Приемен изпит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в </a:t>
            </a:r>
            <a:r>
              <a:rPr lang="bg-BG" noProof="1"/>
              <a:t>СофтУни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Курсът „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в писането на код (</a:t>
            </a:r>
            <a:r>
              <a:rPr lang="en-US" dirty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Материалът е на ниво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Първи стъпки в </a:t>
            </a:r>
            <a:r>
              <a:rPr lang="bg-BG" dirty="0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Проверки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По-сложни проверки (вложени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Повторения (цикли)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на конзолата с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– </a:t>
            </a:r>
            <a:r>
              <a:rPr lang="bg-BG" dirty="0"/>
              <a:t>решаване на </a:t>
            </a:r>
            <a:r>
              <a:rPr lang="ru-RU" dirty="0"/>
              <a:t>задачи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приемен изпит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84" y="1065352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Мариян Апостолов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Софтуерен разработчик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Основен</a:t>
            </a:r>
            <a:r>
              <a:rPr lang="ru-RU" sz="3200" dirty="0"/>
              <a:t> ментор в </a:t>
            </a:r>
            <a:r>
              <a:rPr lang="ru-RU" sz="3200" dirty="0" err="1"/>
              <a:t>CoderDojo</a:t>
            </a:r>
            <a:r>
              <a:rPr lang="ru-RU" sz="3200" dirty="0"/>
              <a:t> </a:t>
            </a:r>
            <a:r>
              <a:rPr lang="ru-RU" sz="3200" dirty="0" err="1"/>
              <a:t>Bulgaria</a:t>
            </a:r>
            <a:endParaRPr lang="ru-RU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Дипломиран</a:t>
            </a:r>
            <a:r>
              <a:rPr lang="ru-RU" sz="3200" dirty="0"/>
              <a:t> студент на </a:t>
            </a:r>
            <a:r>
              <a:rPr lang="ru-RU" sz="3200" dirty="0" err="1"/>
              <a:t>СофтУни</a:t>
            </a:r>
            <a:endParaRPr lang="ru-RU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Авиационен</a:t>
            </a:r>
            <a:r>
              <a:rPr lang="ru-RU" sz="3200" dirty="0"/>
              <a:t> инженер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200" dirty="0" err="1"/>
              <a:t>Професионален</a:t>
            </a:r>
            <a:r>
              <a:rPr lang="ru-RU" sz="3200" dirty="0"/>
              <a:t> опит </a:t>
            </a:r>
            <a:r>
              <a:rPr lang="ru-RU" sz="3200"/>
              <a:t>със </a:t>
            </a:r>
            <a:r>
              <a:rPr lang="en-US" sz="3200" dirty="0"/>
              <a:t>C#, Java, JavaScript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14:cNvPr>
              <p14:cNvContentPartPr/>
              <p14:nvPr/>
            </p14:nvContentPartPr>
            <p14:xfrm>
              <a:off x="7607553" y="4091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210D9A-68E8-4ED2-9ECD-FE0B7C0AC8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8553" y="40821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14:cNvPr>
              <p14:cNvContentPartPr/>
              <p14:nvPr/>
            </p14:nvContentPartPr>
            <p14:xfrm>
              <a:off x="6862713" y="33935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67983-E96C-46CB-BBFE-9A2332CCF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3713" y="3384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14:cNvPr>
              <p14:cNvContentPartPr/>
              <p14:nvPr/>
            </p14:nvContentPartPr>
            <p14:xfrm>
              <a:off x="6645993" y="314870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DB4342-2470-44A1-82F1-7B0F6BA74C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6993" y="31397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E097775-B77E-4B9E-BD5D-A3AADB02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87" y="2209800"/>
            <a:ext cx="2893440" cy="28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8771993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942</Words>
  <Application>Microsoft Office PowerPoint</Application>
  <PresentationFormat>Custom</PresentationFormat>
  <Paragraphs>185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1_SoftUni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“Основи на програмирането"</vt:lpstr>
      <vt:lpstr>Книга "Въведение в програмирането със C#"</vt:lpstr>
      <vt:lpstr>Книга "Въведение в програмирането със C# (2)</vt:lpstr>
      <vt:lpstr>Препоръчителен софтуер</vt:lpstr>
      <vt:lpstr>Основи на програмирането – откриване</vt:lpstr>
      <vt:lpstr>Представяне на менторите</vt:lpstr>
      <vt:lpstr>Лиценз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2018-02-03T15:39:58Z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